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3" r:id="rId2"/>
    <p:sldId id="294" r:id="rId3"/>
    <p:sldId id="349" r:id="rId4"/>
    <p:sldId id="354" r:id="rId5"/>
    <p:sldId id="299" r:id="rId6"/>
    <p:sldId id="351" r:id="rId7"/>
    <p:sldId id="284" r:id="rId8"/>
    <p:sldId id="355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7EFE7B-061E-40AF-B68A-ECDF70BA0F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6A592C8-10F3-4CE6-868A-7FA010B9A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638388_slajd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43541" y="332656"/>
            <a:ext cx="8352928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638441_slajd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43541" y="332656"/>
            <a:ext cx="8376931" cy="628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3361_original.jpg"/>
          <p:cNvPicPr>
            <a:picLocks noGrp="1" noChangeAspect="1"/>
          </p:cNvPicPr>
          <p:nvPr isPhoto="1">
            <p:ph sz="half"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40"/>
            <a:ext cx="4438954" cy="304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88a420525ba1311b237ac030e19039a4.jpg"/>
          <p:cNvPicPr>
            <a:picLocks noGrp="1" noChangeAspect="1"/>
          </p:cNvPicPr>
          <p:nvPr isPhoto="1">
            <p:ph sz="half" idx="2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32838" y="171534"/>
            <a:ext cx="4459642" cy="30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70150_original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376216" y="3311327"/>
            <a:ext cx="4464496" cy="32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бл.jpg"/>
          <p:cNvPicPr>
            <a:picLocks noGrp="1" noChangeAspect="1"/>
          </p:cNvPicPr>
          <p:nvPr isPhoto="1">
            <p:ph sz="half"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34634"/>
            <a:ext cx="4968552" cy="3726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8" descr="7935471q7c.jpg"/>
          <p:cNvPicPr>
            <a:picLocks noGrp="1" noChangeAspect="1"/>
          </p:cNvPicPr>
          <p:nvPr isPhoto="1">
            <p:ph sz="half" idx="2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16016" y="3861048"/>
            <a:ext cx="4110608" cy="27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РНВЕН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067944" y="188640"/>
            <a:ext cx="4860032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40270458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95536" y="3789040"/>
            <a:ext cx="4119948" cy="286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638729_slajd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188640"/>
            <a:ext cx="8640960" cy="6426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_2.jpg"/>
          <p:cNvPicPr>
            <a:picLocks noGrp="1" noChangeAspect="1"/>
          </p:cNvPicPr>
          <p:nvPr isPhoto="1">
            <p:ph sz="half"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632443" cy="35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3.jpg"/>
          <p:cNvPicPr>
            <a:picLocks noGrp="1" noChangeAspect="1"/>
          </p:cNvPicPr>
          <p:nvPr isPhoto="1">
            <p:ph sz="half" idx="2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4793" y="0"/>
            <a:ext cx="4459207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010_09_15_vojnafotki2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691680" y="3148688"/>
            <a:ext cx="5112568" cy="3562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065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188640"/>
            <a:ext cx="8568952" cy="6426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964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Всероссийский проект </a:t>
            </a:r>
            <a:r>
              <a:rPr lang="ru-RU" dirty="0" smtClean="0"/>
              <a:t>«Блокадный хлеб»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ван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7405"/>
            <a:ext cx="6351517" cy="47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396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Cambria</vt:lpstr>
      <vt:lpstr>Rockwell</vt:lpstr>
      <vt:lpstr>Wingdings 2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Всероссийский проект «Блокадный хлеб»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Л. Соловьёва</cp:lastModifiedBy>
  <cp:revision>29</cp:revision>
  <dcterms:created xsi:type="dcterms:W3CDTF">2014-10-19T17:46:17Z</dcterms:created>
  <dcterms:modified xsi:type="dcterms:W3CDTF">2020-01-21T07:49:44Z</dcterms:modified>
</cp:coreProperties>
</file>